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Nunito Sans Expanded Heavy" charset="1" panose="00000000000000000000"/>
      <p:regular r:id="rId16"/>
    </p:embeddedFont>
    <p:embeddedFont>
      <p:font typeface="Montserrat" charset="1" panose="00000500000000000000"/>
      <p:regular r:id="rId17"/>
    </p:embeddedFont>
    <p:embeddedFont>
      <p:font typeface="Montserrat Medium" charset="1" panose="00000600000000000000"/>
      <p:regular r:id="rId18"/>
    </p:embeddedFont>
    <p:embeddedFont>
      <p:font typeface="Montserrat Semi-Bold" charset="1" panose="00000700000000000000"/>
      <p:regular r:id="rId19"/>
    </p:embeddedFont>
    <p:embeddedFont>
      <p:font typeface="Montserrat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jpeg" Type="http://schemas.openxmlformats.org/officeDocument/2006/relationships/image"/><Relationship Id="rId9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8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88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8332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003" t="-35946" r="-40657" b="-19596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71765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8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158164" cy="896129"/>
          </a:xfrm>
          <a:custGeom>
            <a:avLst/>
            <a:gdLst/>
            <a:ahLst/>
            <a:cxnLst/>
            <a:rect r="r" b="b" t="t" l="l"/>
            <a:pathLst>
              <a:path h="896129" w="1158164">
                <a:moveTo>
                  <a:pt x="0" y="0"/>
                </a:moveTo>
                <a:lnTo>
                  <a:pt x="1158164" y="0"/>
                </a:lnTo>
                <a:lnTo>
                  <a:pt x="1158164" y="896129"/>
                </a:lnTo>
                <a:lnTo>
                  <a:pt x="0" y="896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7862643" y="0"/>
            <a:ext cx="14724584" cy="11301118"/>
          </a:xfrm>
          <a:custGeom>
            <a:avLst/>
            <a:gdLst/>
            <a:ahLst/>
            <a:cxnLst/>
            <a:rect r="r" b="b" t="t" l="l"/>
            <a:pathLst>
              <a:path h="11301118" w="14724584">
                <a:moveTo>
                  <a:pt x="14724585" y="0"/>
                </a:moveTo>
                <a:lnTo>
                  <a:pt x="0" y="0"/>
                </a:lnTo>
                <a:lnTo>
                  <a:pt x="0" y="11301118"/>
                </a:lnTo>
                <a:lnTo>
                  <a:pt x="14724585" y="11301118"/>
                </a:lnTo>
                <a:lnTo>
                  <a:pt x="1472458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319421"/>
            <a:ext cx="8682958" cy="332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87"/>
              </a:lnSpc>
            </a:pPr>
            <a:r>
              <a:rPr lang="en-US" b="true" sz="11700">
                <a:solidFill>
                  <a:srgbClr val="005924"/>
                </a:solidFill>
                <a:latin typeface="Nunito Sans Expanded Heavy"/>
                <a:ea typeface="Nunito Sans Expanded Heavy"/>
                <a:cs typeface="Nunito Sans Expanded Heavy"/>
                <a:sym typeface="Nunito Sans Expanded Heavy"/>
              </a:rPr>
              <a:t>GREEN ENERGY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918575"/>
            <a:ext cx="516971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Presented by: Adora Montminy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887135"/>
            <a:ext cx="8115300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b="true" sz="3500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Powering Industries with Renewable Energy Advancements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19353" y="1438665"/>
            <a:ext cx="344871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Arowwai Industrie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031262"/>
            <a:ext cx="519711" cy="519711"/>
            <a:chOff x="0" y="0"/>
            <a:chExt cx="136879" cy="1368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879" cy="136879"/>
            </a:xfrm>
            <a:custGeom>
              <a:avLst/>
              <a:gdLst/>
              <a:ahLst/>
              <a:cxnLst/>
              <a:rect r="r" b="b" t="t" l="l"/>
              <a:pathLst>
                <a:path h="136879" w="136879">
                  <a:moveTo>
                    <a:pt x="0" y="0"/>
                  </a:moveTo>
                  <a:lnTo>
                    <a:pt x="136879" y="0"/>
                  </a:lnTo>
                  <a:lnTo>
                    <a:pt x="136879" y="136879"/>
                  </a:lnTo>
                  <a:lnTo>
                    <a:pt x="0" y="136879"/>
                  </a:lnTo>
                  <a:close/>
                </a:path>
              </a:pathLst>
            </a:custGeom>
            <a:solidFill>
              <a:srgbClr val="00592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6879" cy="194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6931483"/>
            <a:ext cx="519711" cy="519711"/>
            <a:chOff x="0" y="0"/>
            <a:chExt cx="136879" cy="1368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879" cy="136879"/>
            </a:xfrm>
            <a:custGeom>
              <a:avLst/>
              <a:gdLst/>
              <a:ahLst/>
              <a:cxnLst/>
              <a:rect r="r" b="b" t="t" l="l"/>
              <a:pathLst>
                <a:path h="136879" w="136879">
                  <a:moveTo>
                    <a:pt x="0" y="0"/>
                  </a:moveTo>
                  <a:lnTo>
                    <a:pt x="136879" y="0"/>
                  </a:lnTo>
                  <a:lnTo>
                    <a:pt x="136879" y="136879"/>
                  </a:lnTo>
                  <a:lnTo>
                    <a:pt x="0" y="136879"/>
                  </a:lnTo>
                  <a:close/>
                </a:path>
              </a:pathLst>
            </a:custGeom>
            <a:solidFill>
              <a:srgbClr val="00592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36879" cy="194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7831704"/>
            <a:ext cx="519711" cy="519711"/>
            <a:chOff x="0" y="0"/>
            <a:chExt cx="136879" cy="1368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6879" cy="136879"/>
            </a:xfrm>
            <a:custGeom>
              <a:avLst/>
              <a:gdLst/>
              <a:ahLst/>
              <a:cxnLst/>
              <a:rect r="r" b="b" t="t" l="l"/>
              <a:pathLst>
                <a:path h="136879" w="136879">
                  <a:moveTo>
                    <a:pt x="0" y="0"/>
                  </a:moveTo>
                  <a:lnTo>
                    <a:pt x="136879" y="0"/>
                  </a:lnTo>
                  <a:lnTo>
                    <a:pt x="136879" y="136879"/>
                  </a:lnTo>
                  <a:lnTo>
                    <a:pt x="0" y="136879"/>
                  </a:lnTo>
                  <a:close/>
                </a:path>
              </a:pathLst>
            </a:custGeom>
            <a:solidFill>
              <a:srgbClr val="00592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36879" cy="194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69480" y="6235721"/>
            <a:ext cx="225412" cy="98054"/>
          </a:xfrm>
          <a:custGeom>
            <a:avLst/>
            <a:gdLst/>
            <a:ahLst/>
            <a:cxnLst/>
            <a:rect r="r" b="b" t="t" l="l"/>
            <a:pathLst>
              <a:path h="98054" w="225412">
                <a:moveTo>
                  <a:pt x="0" y="0"/>
                </a:moveTo>
                <a:lnTo>
                  <a:pt x="225412" y="0"/>
                </a:lnTo>
                <a:lnTo>
                  <a:pt x="225412" y="98054"/>
                </a:lnTo>
                <a:lnTo>
                  <a:pt x="0" y="9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1048" y="7998513"/>
            <a:ext cx="202276" cy="206668"/>
          </a:xfrm>
          <a:custGeom>
            <a:avLst/>
            <a:gdLst/>
            <a:ahLst/>
            <a:cxnLst/>
            <a:rect r="r" b="b" t="t" l="l"/>
            <a:pathLst>
              <a:path h="206668" w="202276">
                <a:moveTo>
                  <a:pt x="0" y="0"/>
                </a:moveTo>
                <a:lnTo>
                  <a:pt x="202276" y="0"/>
                </a:lnTo>
                <a:lnTo>
                  <a:pt x="202276" y="206668"/>
                </a:lnTo>
                <a:lnTo>
                  <a:pt x="0" y="2066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2457" y="7101599"/>
            <a:ext cx="179460" cy="179460"/>
          </a:xfrm>
          <a:custGeom>
            <a:avLst/>
            <a:gdLst/>
            <a:ahLst/>
            <a:cxnLst/>
            <a:rect r="r" b="b" t="t" l="l"/>
            <a:pathLst>
              <a:path h="179460" w="179460">
                <a:moveTo>
                  <a:pt x="0" y="0"/>
                </a:moveTo>
                <a:lnTo>
                  <a:pt x="179459" y="0"/>
                </a:lnTo>
                <a:lnTo>
                  <a:pt x="179459" y="179459"/>
                </a:lnTo>
                <a:lnTo>
                  <a:pt x="0" y="1794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993522" y="0"/>
            <a:ext cx="8294478" cy="10287000"/>
            <a:chOff x="0" y="0"/>
            <a:chExt cx="16263282" cy="201700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794" y="-127"/>
              <a:ext cx="16266076" cy="20170217"/>
            </a:xfrm>
            <a:custGeom>
              <a:avLst/>
              <a:gdLst/>
              <a:ahLst/>
              <a:cxnLst/>
              <a:rect r="r" b="b" t="t" l="l"/>
              <a:pathLst>
                <a:path h="20170217" w="16266076">
                  <a:moveTo>
                    <a:pt x="16266076" y="20100740"/>
                  </a:moveTo>
                  <a:cubicBezTo>
                    <a:pt x="16266076" y="20165735"/>
                    <a:pt x="16245908" y="20170217"/>
                    <a:pt x="16193333" y="20170217"/>
                  </a:cubicBezTo>
                  <a:cubicBezTo>
                    <a:pt x="10797206" y="20168972"/>
                    <a:pt x="5401321" y="20168972"/>
                    <a:pt x="5195" y="20168972"/>
                  </a:cubicBezTo>
                  <a:cubicBezTo>
                    <a:pt x="0" y="20141829"/>
                    <a:pt x="9516" y="20117175"/>
                    <a:pt x="15038" y="20092026"/>
                  </a:cubicBezTo>
                  <a:cubicBezTo>
                    <a:pt x="252230" y="18990861"/>
                    <a:pt x="489663" y="17889944"/>
                    <a:pt x="727575" y="16789029"/>
                  </a:cubicBezTo>
                  <a:cubicBezTo>
                    <a:pt x="1066799" y="15219458"/>
                    <a:pt x="1406743" y="13650137"/>
                    <a:pt x="1745726" y="12080566"/>
                  </a:cubicBezTo>
                  <a:cubicBezTo>
                    <a:pt x="2164414" y="10142198"/>
                    <a:pt x="2582141" y="8203829"/>
                    <a:pt x="3000589" y="6265709"/>
                  </a:cubicBezTo>
                  <a:cubicBezTo>
                    <a:pt x="3425758" y="4296712"/>
                    <a:pt x="3851168" y="2327962"/>
                    <a:pt x="4277538" y="359213"/>
                  </a:cubicBezTo>
                  <a:cubicBezTo>
                    <a:pt x="4303466" y="239435"/>
                    <a:pt x="4320031" y="116917"/>
                    <a:pt x="4362044" y="1123"/>
                  </a:cubicBezTo>
                  <a:cubicBezTo>
                    <a:pt x="8305968" y="1123"/>
                    <a:pt x="12249891" y="1123"/>
                    <a:pt x="16193813" y="0"/>
                  </a:cubicBezTo>
                  <a:cubicBezTo>
                    <a:pt x="16247351" y="0"/>
                    <a:pt x="16265595" y="6602"/>
                    <a:pt x="16265595" y="70102"/>
                  </a:cubicBezTo>
                  <a:cubicBezTo>
                    <a:pt x="16264155" y="6747064"/>
                    <a:pt x="16264155" y="13424027"/>
                    <a:pt x="16266076" y="20100740"/>
                  </a:cubicBezTo>
                  <a:close/>
                </a:path>
              </a:pathLst>
            </a:custGeom>
            <a:blipFill>
              <a:blip r:embed="rId8"/>
              <a:stretch>
                <a:fillRect l="-28811" t="0" r="-57349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-4338571">
            <a:off x="5201626" y="4005492"/>
            <a:ext cx="11344140" cy="1758342"/>
          </a:xfrm>
          <a:custGeom>
            <a:avLst/>
            <a:gdLst/>
            <a:ahLst/>
            <a:cxnLst/>
            <a:rect r="r" b="b" t="t" l="l"/>
            <a:pathLst>
              <a:path h="1758342" w="11344140">
                <a:moveTo>
                  <a:pt x="0" y="0"/>
                </a:moveTo>
                <a:lnTo>
                  <a:pt x="11344140" y="0"/>
                </a:lnTo>
                <a:lnTo>
                  <a:pt x="11344140" y="1758342"/>
                </a:lnTo>
                <a:lnTo>
                  <a:pt x="0" y="17583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028700"/>
            <a:ext cx="6197237" cy="1826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924"/>
                </a:solidFill>
                <a:latin typeface="Nunito Sans Expanded Heavy"/>
                <a:ea typeface="Nunito Sans Expanded Heavy"/>
                <a:cs typeface="Nunito Sans Expanded Heavy"/>
                <a:sym typeface="Nunito Sans Expanded Heavy"/>
              </a:rPr>
              <a:t>GET IN TOUCH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379775"/>
            <a:ext cx="8964822" cy="1101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Reach out to Arowwai Industries for expert guidance on renewable energy solutions, tailored to empower sustainable growth and innovation.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258688"/>
            <a:ext cx="5274611" cy="50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48"/>
              </a:lnSpc>
              <a:spcBef>
                <a:spcPct val="0"/>
              </a:spcBef>
            </a:pPr>
            <a:r>
              <a:rPr lang="en-US" b="true" sz="2963" strike="noStrike" u="non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Contact Information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88947" y="6081567"/>
            <a:ext cx="353456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00"/>
              </a:lnSpc>
            </a:pPr>
            <a:r>
              <a:rPr lang="en-US" sz="2000" strike="noStrike" u="none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+123-456-7890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88947" y="6981789"/>
            <a:ext cx="472219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00"/>
              </a:lnSpc>
            </a:pPr>
            <a:r>
              <a:rPr lang="en-US" sz="2000" strike="noStrike" u="none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hello@reallygreatsite.com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88947" y="7882010"/>
            <a:ext cx="5722419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00"/>
              </a:lnSpc>
            </a:pPr>
            <a:r>
              <a:rPr lang="en-US" sz="2000" strike="noStrike" u="none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123 Anywhere St., Any City, ST 12345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10283" y="0"/>
            <a:ext cx="7077717" cy="10533060"/>
            <a:chOff x="0" y="0"/>
            <a:chExt cx="1096524" cy="16318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6524" cy="1631847"/>
            </a:xfrm>
            <a:custGeom>
              <a:avLst/>
              <a:gdLst/>
              <a:ahLst/>
              <a:cxnLst/>
              <a:rect r="r" b="b" t="t" l="l"/>
              <a:pathLst>
                <a:path h="1631847" w="1096524">
                  <a:moveTo>
                    <a:pt x="0" y="0"/>
                  </a:moveTo>
                  <a:lnTo>
                    <a:pt x="1096524" y="0"/>
                  </a:lnTo>
                  <a:lnTo>
                    <a:pt x="1096524" y="1631847"/>
                  </a:lnTo>
                  <a:lnTo>
                    <a:pt x="0" y="1631847"/>
                  </a:lnTo>
                  <a:close/>
                </a:path>
              </a:pathLst>
            </a:custGeom>
            <a:blipFill>
              <a:blip r:embed="rId2"/>
              <a:stretch>
                <a:fillRect l="-31785" t="0" r="-45118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5559039" y="4519404"/>
            <a:ext cx="10696815" cy="1658006"/>
          </a:xfrm>
          <a:custGeom>
            <a:avLst/>
            <a:gdLst/>
            <a:ahLst/>
            <a:cxnLst/>
            <a:rect r="r" b="b" t="t" l="l"/>
            <a:pathLst>
              <a:path h="1658006" w="10696815">
                <a:moveTo>
                  <a:pt x="0" y="0"/>
                </a:moveTo>
                <a:lnTo>
                  <a:pt x="10696815" y="0"/>
                </a:lnTo>
                <a:lnTo>
                  <a:pt x="10696815" y="1658007"/>
                </a:lnTo>
                <a:lnTo>
                  <a:pt x="0" y="16580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807560"/>
            <a:ext cx="7568032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6000" strike="noStrike" u="none">
                <a:solidFill>
                  <a:srgbClr val="005924"/>
                </a:solidFill>
                <a:latin typeface="Nunito Sans Expanded Heavy"/>
                <a:ea typeface="Nunito Sans Expanded Heavy"/>
                <a:cs typeface="Nunito Sans Expanded Heavy"/>
                <a:sym typeface="Nunito Sans Expanded Heavy"/>
              </a:rPr>
              <a:t>WHY GREEN ENERGY MATTERS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974491"/>
            <a:ext cx="8417809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Green energy matters because it offers a clean and sustainable alternative to traditional fossil fuels. By reducing greenhouse gas emissions, it mitigates climate change and promotes environmental health.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53989" y="0"/>
            <a:ext cx="6600994" cy="4950745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6285" t="0" r="-628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468408" y="5336255"/>
            <a:ext cx="7343349" cy="5507512"/>
            <a:chOff x="0" y="0"/>
            <a:chExt cx="812800" cy="60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-6497" t="0" r="-649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028700"/>
            <a:ext cx="9331861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6000" strike="noStrike" u="none">
                <a:solidFill>
                  <a:srgbClr val="005924"/>
                </a:solidFill>
                <a:latin typeface="Nunito Sans Expanded Heavy"/>
                <a:ea typeface="Nunito Sans Expanded Heavy"/>
                <a:cs typeface="Nunito Sans Expanded Heavy"/>
                <a:sym typeface="Nunito Sans Expanded Heavy"/>
              </a:rPr>
              <a:t>OUR COMMITMENT TO SUSTAINABILITY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362825"/>
            <a:ext cx="5358388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Vision: To lead the transition to renewable energy.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Mission: Providing accessible, efficient, and sustainable energy solutions.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394139"/>
            <a:ext cx="6293234" cy="144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We are dedicated to creating innovative energy solutions that balance environmental care, economic viability, and social impact, ensuring a greener planet for future generations.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4105874">
            <a:off x="4703793" y="3773500"/>
            <a:ext cx="12760302" cy="1977847"/>
          </a:xfrm>
          <a:custGeom>
            <a:avLst/>
            <a:gdLst/>
            <a:ahLst/>
            <a:cxnLst/>
            <a:rect r="r" b="b" t="t" l="l"/>
            <a:pathLst>
              <a:path h="1977847" w="12760302">
                <a:moveTo>
                  <a:pt x="0" y="0"/>
                </a:moveTo>
                <a:lnTo>
                  <a:pt x="12760302" y="0"/>
                </a:lnTo>
                <a:lnTo>
                  <a:pt x="12760302" y="1977847"/>
                </a:lnTo>
                <a:lnTo>
                  <a:pt x="0" y="1977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47281" y="5793094"/>
            <a:ext cx="5409118" cy="4126923"/>
            <a:chOff x="0" y="0"/>
            <a:chExt cx="838014" cy="6393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8014" cy="639368"/>
            </a:xfrm>
            <a:custGeom>
              <a:avLst/>
              <a:gdLst/>
              <a:ahLst/>
              <a:cxnLst/>
              <a:rect r="r" b="b" t="t" l="l"/>
              <a:pathLst>
                <a:path h="639368" w="838014">
                  <a:moveTo>
                    <a:pt x="0" y="0"/>
                  </a:moveTo>
                  <a:lnTo>
                    <a:pt x="838014" y="0"/>
                  </a:lnTo>
                  <a:lnTo>
                    <a:pt x="838014" y="639368"/>
                  </a:lnTo>
                  <a:lnTo>
                    <a:pt x="0" y="639368"/>
                  </a:lnTo>
                  <a:close/>
                </a:path>
              </a:pathLst>
            </a:custGeom>
            <a:blipFill>
              <a:blip r:embed="rId2"/>
              <a:stretch>
                <a:fillRect l="0" t="-64607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57279" y="8986140"/>
            <a:ext cx="18445279" cy="1300860"/>
            <a:chOff x="0" y="0"/>
            <a:chExt cx="24593705" cy="1734480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1190191" cy="1734480"/>
            </a:xfrm>
            <a:custGeom>
              <a:avLst/>
              <a:gdLst/>
              <a:ahLst/>
              <a:cxnLst/>
              <a:rect r="r" b="b" t="t" l="l"/>
              <a:pathLst>
                <a:path h="1734480" w="11190191">
                  <a:moveTo>
                    <a:pt x="11190191" y="0"/>
                  </a:moveTo>
                  <a:lnTo>
                    <a:pt x="0" y="0"/>
                  </a:lnTo>
                  <a:lnTo>
                    <a:pt x="0" y="1734480"/>
                  </a:lnTo>
                  <a:lnTo>
                    <a:pt x="11190191" y="1734480"/>
                  </a:lnTo>
                  <a:lnTo>
                    <a:pt x="1119019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7500592" y="952174"/>
              <a:ext cx="17093112" cy="782306"/>
              <a:chOff x="0" y="0"/>
              <a:chExt cx="2959900" cy="13546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959900" cy="135467"/>
              </a:xfrm>
              <a:custGeom>
                <a:avLst/>
                <a:gdLst/>
                <a:ahLst/>
                <a:cxnLst/>
                <a:rect r="r" b="b" t="t" l="l"/>
                <a:pathLst>
                  <a:path h="135467" w="2959900">
                    <a:moveTo>
                      <a:pt x="0" y="0"/>
                    </a:moveTo>
                    <a:lnTo>
                      <a:pt x="2959900" y="0"/>
                    </a:lnTo>
                    <a:lnTo>
                      <a:pt x="2959900" y="135467"/>
                    </a:lnTo>
                    <a:lnTo>
                      <a:pt x="0" y="135467"/>
                    </a:lnTo>
                    <a:close/>
                  </a:path>
                </a:pathLst>
              </a:custGeom>
              <a:solidFill>
                <a:srgbClr val="0A883E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2959900" cy="1640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8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-10800000">
            <a:off x="-78639" y="0"/>
            <a:ext cx="18445279" cy="1300860"/>
            <a:chOff x="0" y="0"/>
            <a:chExt cx="24593705" cy="1734480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11190191" cy="1734480"/>
            </a:xfrm>
            <a:custGeom>
              <a:avLst/>
              <a:gdLst/>
              <a:ahLst/>
              <a:cxnLst/>
              <a:rect r="r" b="b" t="t" l="l"/>
              <a:pathLst>
                <a:path h="1734480" w="11190191">
                  <a:moveTo>
                    <a:pt x="11190191" y="0"/>
                  </a:moveTo>
                  <a:lnTo>
                    <a:pt x="0" y="0"/>
                  </a:lnTo>
                  <a:lnTo>
                    <a:pt x="0" y="1734480"/>
                  </a:lnTo>
                  <a:lnTo>
                    <a:pt x="11190191" y="1734480"/>
                  </a:lnTo>
                  <a:lnTo>
                    <a:pt x="1119019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7500592" y="952174"/>
              <a:ext cx="17093112" cy="782306"/>
              <a:chOff x="0" y="0"/>
              <a:chExt cx="2959900" cy="13546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959900" cy="135467"/>
              </a:xfrm>
              <a:custGeom>
                <a:avLst/>
                <a:gdLst/>
                <a:ahLst/>
                <a:cxnLst/>
                <a:rect r="r" b="b" t="t" l="l"/>
                <a:pathLst>
                  <a:path h="135467" w="2959900">
                    <a:moveTo>
                      <a:pt x="0" y="0"/>
                    </a:moveTo>
                    <a:lnTo>
                      <a:pt x="2959900" y="0"/>
                    </a:lnTo>
                    <a:lnTo>
                      <a:pt x="2959900" y="135467"/>
                    </a:lnTo>
                    <a:lnTo>
                      <a:pt x="0" y="135467"/>
                    </a:lnTo>
                    <a:close/>
                  </a:path>
                </a:pathLst>
              </a:custGeom>
              <a:solidFill>
                <a:srgbClr val="0A883E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2959900" cy="1640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8"/>
                  </a:lnSpc>
                </a:pPr>
              </a:p>
            </p:txBody>
          </p:sp>
        </p:grpSp>
      </p:grpSp>
      <p:sp>
        <p:nvSpPr>
          <p:cNvPr name="TextBox 14" id="14"/>
          <p:cNvSpPr txBox="true"/>
          <p:nvPr/>
        </p:nvSpPr>
        <p:spPr>
          <a:xfrm rot="0">
            <a:off x="1028700" y="2235702"/>
            <a:ext cx="8639562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6000" strike="noStrike" u="none">
                <a:solidFill>
                  <a:srgbClr val="005924"/>
                </a:solidFill>
                <a:latin typeface="Nunito Sans Expanded Heavy"/>
                <a:ea typeface="Nunito Sans Expanded Heavy"/>
                <a:cs typeface="Nunito Sans Expanded Heavy"/>
                <a:sym typeface="Nunito Sans Expanded Heavy"/>
              </a:rPr>
              <a:t>ADVANCED AND SUSTAINABLE SOLUTIONS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47281" y="2178552"/>
            <a:ext cx="6012019" cy="267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strike="noStrike" u="non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Solar power: Harnessing sunlight efficiently.</a:t>
            </a:r>
          </a:p>
          <a:p>
            <a:pPr algn="l" marL="431801" indent="-215900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strike="noStrike" u="non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Wind energy: Leveraging wind for clean electricity.</a:t>
            </a:r>
          </a:p>
          <a:p>
            <a:pPr algn="l" marL="431801" indent="-215900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strike="noStrike" u="non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Bioenergy: Turning waste into power.</a:t>
            </a:r>
          </a:p>
          <a:p>
            <a:pPr algn="l" marL="431801" indent="-215900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strike="noStrike" u="non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Energy storage: Innovating battery technologies.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735944"/>
            <a:ext cx="6535753" cy="149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Solutions leverage modern technologies to maximize energy efficiency, minimize environmental impact, and ensure long-term viability for renewable energy systems.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7181416" cy="2715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924"/>
                </a:solidFill>
                <a:latin typeface="Nunito Sans Expanded Heavy"/>
                <a:ea typeface="Nunito Sans Expanded Heavy"/>
                <a:cs typeface="Nunito Sans Expanded Heavy"/>
                <a:sym typeface="Nunito Sans Expanded Heavy"/>
              </a:rPr>
              <a:t>THE IMPACT OF GOING GREEN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286004" y="7742303"/>
            <a:ext cx="7973296" cy="1515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0" indent="-215900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strike="noStrike" u="non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Environmental: Reduced greenhouse gas emissions.</a:t>
            </a:r>
          </a:p>
          <a:p>
            <a:pPr algn="l" marL="431800" indent="-215900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strike="noStrike" u="non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Economic: Creating jobs in renewable energy sectors.</a:t>
            </a:r>
          </a:p>
          <a:p>
            <a:pPr algn="l" marL="431800" indent="-215900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strike="noStrike" u="non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Social: Providing clean and affordable energy to communities.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369963"/>
            <a:ext cx="5457302" cy="1503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Embracing green energy drives positive change by reducing pollution, fostering economic growth, and improving the quality of life for communities worldwide.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6710671"/>
            <a:ext cx="5234374" cy="2547629"/>
            <a:chOff x="0" y="0"/>
            <a:chExt cx="2825037" cy="13749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25036" cy="1374977"/>
            </a:xfrm>
            <a:custGeom>
              <a:avLst/>
              <a:gdLst/>
              <a:ahLst/>
              <a:cxnLst/>
              <a:rect r="r" b="b" t="t" l="l"/>
              <a:pathLst>
                <a:path h="1374977" w="2825036">
                  <a:moveTo>
                    <a:pt x="0" y="0"/>
                  </a:moveTo>
                  <a:lnTo>
                    <a:pt x="2825036" y="0"/>
                  </a:lnTo>
                  <a:lnTo>
                    <a:pt x="2825036" y="1374977"/>
                  </a:lnTo>
                  <a:lnTo>
                    <a:pt x="0" y="1374977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10546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286004" y="1028700"/>
            <a:ext cx="7973296" cy="5529203"/>
            <a:chOff x="0" y="0"/>
            <a:chExt cx="863649" cy="5989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3649" cy="598911"/>
            </a:xfrm>
            <a:custGeom>
              <a:avLst/>
              <a:gdLst/>
              <a:ahLst/>
              <a:cxnLst/>
              <a:rect r="r" b="b" t="t" l="l"/>
              <a:pathLst>
                <a:path h="598911" w="863649">
                  <a:moveTo>
                    <a:pt x="203200" y="0"/>
                  </a:moveTo>
                  <a:lnTo>
                    <a:pt x="863649" y="0"/>
                  </a:lnTo>
                  <a:lnTo>
                    <a:pt x="660449" y="598911"/>
                  </a:lnTo>
                  <a:lnTo>
                    <a:pt x="0" y="598911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-2009" t="0" r="-2009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4338571">
            <a:off x="2763849" y="3254493"/>
            <a:ext cx="12760302" cy="1977847"/>
          </a:xfrm>
          <a:custGeom>
            <a:avLst/>
            <a:gdLst/>
            <a:ahLst/>
            <a:cxnLst/>
            <a:rect r="r" b="b" t="t" l="l"/>
            <a:pathLst>
              <a:path h="1977847" w="12760302">
                <a:moveTo>
                  <a:pt x="0" y="0"/>
                </a:moveTo>
                <a:lnTo>
                  <a:pt x="12760302" y="0"/>
                </a:lnTo>
                <a:lnTo>
                  <a:pt x="12760302" y="1977847"/>
                </a:lnTo>
                <a:lnTo>
                  <a:pt x="0" y="1977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63121" y="5023435"/>
            <a:ext cx="797089" cy="797089"/>
            <a:chOff x="0" y="0"/>
            <a:chExt cx="209933" cy="209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9933" cy="209933"/>
            </a:xfrm>
            <a:custGeom>
              <a:avLst/>
              <a:gdLst/>
              <a:ahLst/>
              <a:cxnLst/>
              <a:rect r="r" b="b" t="t" l="l"/>
              <a:pathLst>
                <a:path h="209933" w="209933">
                  <a:moveTo>
                    <a:pt x="0" y="0"/>
                  </a:moveTo>
                  <a:lnTo>
                    <a:pt x="209933" y="0"/>
                  </a:lnTo>
                  <a:lnTo>
                    <a:pt x="209933" y="209933"/>
                  </a:lnTo>
                  <a:lnTo>
                    <a:pt x="0" y="209933"/>
                  </a:lnTo>
                  <a:close/>
                </a:path>
              </a:pathLst>
            </a:custGeom>
            <a:solidFill>
              <a:srgbClr val="00592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09933" cy="267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63121" y="6729514"/>
            <a:ext cx="797089" cy="797089"/>
            <a:chOff x="0" y="0"/>
            <a:chExt cx="209933" cy="209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9933" cy="209933"/>
            </a:xfrm>
            <a:custGeom>
              <a:avLst/>
              <a:gdLst/>
              <a:ahLst/>
              <a:cxnLst/>
              <a:rect r="r" b="b" t="t" l="l"/>
              <a:pathLst>
                <a:path h="209933" w="209933">
                  <a:moveTo>
                    <a:pt x="0" y="0"/>
                  </a:moveTo>
                  <a:lnTo>
                    <a:pt x="209933" y="0"/>
                  </a:lnTo>
                  <a:lnTo>
                    <a:pt x="209933" y="209933"/>
                  </a:lnTo>
                  <a:lnTo>
                    <a:pt x="0" y="209933"/>
                  </a:lnTo>
                  <a:close/>
                </a:path>
              </a:pathLst>
            </a:custGeom>
            <a:solidFill>
              <a:srgbClr val="00592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09933" cy="267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463121" y="8378912"/>
            <a:ext cx="797089" cy="797089"/>
            <a:chOff x="0" y="0"/>
            <a:chExt cx="209933" cy="209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9933" cy="209933"/>
            </a:xfrm>
            <a:custGeom>
              <a:avLst/>
              <a:gdLst/>
              <a:ahLst/>
              <a:cxnLst/>
              <a:rect r="r" b="b" t="t" l="l"/>
              <a:pathLst>
                <a:path h="209933" w="209933">
                  <a:moveTo>
                    <a:pt x="0" y="0"/>
                  </a:moveTo>
                  <a:lnTo>
                    <a:pt x="209933" y="0"/>
                  </a:lnTo>
                  <a:lnTo>
                    <a:pt x="209933" y="209933"/>
                  </a:lnTo>
                  <a:lnTo>
                    <a:pt x="0" y="209933"/>
                  </a:lnTo>
                  <a:close/>
                </a:path>
              </a:pathLst>
            </a:custGeom>
            <a:solidFill>
              <a:srgbClr val="00592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09933" cy="267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623056" y="5206038"/>
            <a:ext cx="477218" cy="431883"/>
          </a:xfrm>
          <a:custGeom>
            <a:avLst/>
            <a:gdLst/>
            <a:ahLst/>
            <a:cxnLst/>
            <a:rect r="r" b="b" t="t" l="l"/>
            <a:pathLst>
              <a:path h="431883" w="477218">
                <a:moveTo>
                  <a:pt x="0" y="0"/>
                </a:moveTo>
                <a:lnTo>
                  <a:pt x="477219" y="0"/>
                </a:lnTo>
                <a:lnTo>
                  <a:pt x="477219" y="431882"/>
                </a:lnTo>
                <a:lnTo>
                  <a:pt x="0" y="431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83628" y="6909608"/>
            <a:ext cx="356074" cy="436901"/>
          </a:xfrm>
          <a:custGeom>
            <a:avLst/>
            <a:gdLst/>
            <a:ahLst/>
            <a:cxnLst/>
            <a:rect r="r" b="b" t="t" l="l"/>
            <a:pathLst>
              <a:path h="436901" w="356074">
                <a:moveTo>
                  <a:pt x="0" y="0"/>
                </a:moveTo>
                <a:lnTo>
                  <a:pt x="356075" y="0"/>
                </a:lnTo>
                <a:lnTo>
                  <a:pt x="356075" y="436901"/>
                </a:lnTo>
                <a:lnTo>
                  <a:pt x="0" y="436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47785" y="8571863"/>
            <a:ext cx="427761" cy="411185"/>
          </a:xfrm>
          <a:custGeom>
            <a:avLst/>
            <a:gdLst/>
            <a:ahLst/>
            <a:cxnLst/>
            <a:rect r="r" b="b" t="t" l="l"/>
            <a:pathLst>
              <a:path h="411185" w="427761">
                <a:moveTo>
                  <a:pt x="0" y="0"/>
                </a:moveTo>
                <a:lnTo>
                  <a:pt x="427761" y="0"/>
                </a:lnTo>
                <a:lnTo>
                  <a:pt x="427761" y="411185"/>
                </a:lnTo>
                <a:lnTo>
                  <a:pt x="0" y="411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338571">
            <a:off x="3707252" y="3956399"/>
            <a:ext cx="11343247" cy="1758203"/>
          </a:xfrm>
          <a:custGeom>
            <a:avLst/>
            <a:gdLst/>
            <a:ahLst/>
            <a:cxnLst/>
            <a:rect r="r" b="b" t="t" l="l"/>
            <a:pathLst>
              <a:path h="1758203" w="11343247">
                <a:moveTo>
                  <a:pt x="0" y="0"/>
                </a:moveTo>
                <a:lnTo>
                  <a:pt x="11343247" y="0"/>
                </a:lnTo>
                <a:lnTo>
                  <a:pt x="11343247" y="1758203"/>
                </a:lnTo>
                <a:lnTo>
                  <a:pt x="0" y="17582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-1359328" y="5690552"/>
            <a:ext cx="8177209" cy="3567748"/>
            <a:chOff x="0" y="0"/>
            <a:chExt cx="1372692" cy="5989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2692" cy="598911"/>
            </a:xfrm>
            <a:custGeom>
              <a:avLst/>
              <a:gdLst/>
              <a:ahLst/>
              <a:cxnLst/>
              <a:rect r="r" b="b" t="t" l="l"/>
              <a:pathLst>
                <a:path h="598911" w="1372692">
                  <a:moveTo>
                    <a:pt x="203200" y="0"/>
                  </a:moveTo>
                  <a:lnTo>
                    <a:pt x="1372692" y="0"/>
                  </a:lnTo>
                  <a:lnTo>
                    <a:pt x="1169492" y="598911"/>
                  </a:lnTo>
                  <a:lnTo>
                    <a:pt x="0" y="598911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10"/>
              <a:stretch>
                <a:fillRect l="0" t="-14461" r="0" b="-14461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1028700"/>
            <a:ext cx="7408883" cy="181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924"/>
                </a:solidFill>
                <a:latin typeface="Nunito Sans Expanded Heavy"/>
                <a:ea typeface="Nunito Sans Expanded Heavy"/>
                <a:cs typeface="Nunito Sans Expanded Heavy"/>
                <a:sym typeface="Nunito Sans Expanded Heavy"/>
              </a:rPr>
              <a:t>MILESTONES ACHIEVED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20942" y="4894662"/>
            <a:ext cx="2547398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99"/>
              </a:lnSpc>
              <a:spcBef>
                <a:spcPct val="0"/>
              </a:spcBef>
            </a:pPr>
            <a:r>
              <a:rPr lang="en-US" b="true" sz="2199" strike="noStrike" u="non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Solar farms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20942" y="6577439"/>
            <a:ext cx="3751630" cy="38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99"/>
              </a:lnSpc>
              <a:spcBef>
                <a:spcPct val="0"/>
              </a:spcBef>
            </a:pPr>
            <a:r>
              <a:rPr lang="en-US" b="true" sz="2199" strike="noStrike" u="non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Wind turbine projects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360607"/>
            <a:ext cx="6613017" cy="147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Highlight our success in implementing innovative green energy projects, demonstrating our commitment to creating a sustainable energy future.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20942" y="5466088"/>
            <a:ext cx="4638358" cy="35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10 MW installed in rural areas.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20942" y="7145073"/>
            <a:ext cx="3942412" cy="35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Powering 50,000 homes.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20942" y="8256425"/>
            <a:ext cx="4393731" cy="38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99"/>
              </a:lnSpc>
              <a:spcBef>
                <a:spcPct val="0"/>
              </a:spcBef>
            </a:pPr>
            <a:r>
              <a:rPr lang="en-US" b="true" sz="2199" strike="noStrike" u="non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Waste-to-energy initiatives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20942" y="8821565"/>
            <a:ext cx="3942412" cy="35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Reducing landfill dependence.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898156"/>
            <a:ext cx="7898956" cy="181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924"/>
                </a:solidFill>
                <a:latin typeface="Nunito Sans Expanded Heavy"/>
                <a:ea typeface="Nunito Sans Expanded Heavy"/>
                <a:cs typeface="Nunito Sans Expanded Heavy"/>
                <a:sym typeface="Nunito Sans Expanded Heavy"/>
              </a:rPr>
              <a:t>GREEN ENERGY GROWTH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316838"/>
            <a:ext cx="7549450" cy="1110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Showcases the increasing global adoption of renewable technologies, emphasizing their role in reducing carbon emissions and advancing energy independence.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306918" y="1617108"/>
            <a:ext cx="7052785" cy="7052785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6530315"/>
            <a:ext cx="7225310" cy="3756685"/>
            <a:chOff x="0" y="0"/>
            <a:chExt cx="3899561" cy="20275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99562" cy="2027515"/>
            </a:xfrm>
            <a:custGeom>
              <a:avLst/>
              <a:gdLst/>
              <a:ahLst/>
              <a:cxnLst/>
              <a:rect r="r" b="b" t="t" l="l"/>
              <a:pathLst>
                <a:path h="2027515" w="3899562">
                  <a:moveTo>
                    <a:pt x="0" y="0"/>
                  </a:moveTo>
                  <a:lnTo>
                    <a:pt x="3899562" y="0"/>
                  </a:lnTo>
                  <a:lnTo>
                    <a:pt x="3899562" y="2027515"/>
                  </a:lnTo>
                  <a:lnTo>
                    <a:pt x="0" y="2027515"/>
                  </a:lnTo>
                  <a:close/>
                </a:path>
              </a:pathLst>
            </a:custGeom>
            <a:blipFill>
              <a:blip r:embed="rId3"/>
              <a:stretch>
                <a:fillRect l="0" t="-13589" r="0" b="-1358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57279" y="8986140"/>
            <a:ext cx="18445279" cy="1300860"/>
            <a:chOff x="0" y="0"/>
            <a:chExt cx="24593705" cy="1734480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11190191" cy="1734480"/>
            </a:xfrm>
            <a:custGeom>
              <a:avLst/>
              <a:gdLst/>
              <a:ahLst/>
              <a:cxnLst/>
              <a:rect r="r" b="b" t="t" l="l"/>
              <a:pathLst>
                <a:path h="1734480" w="11190191">
                  <a:moveTo>
                    <a:pt x="11190191" y="0"/>
                  </a:moveTo>
                  <a:lnTo>
                    <a:pt x="0" y="0"/>
                  </a:lnTo>
                  <a:lnTo>
                    <a:pt x="0" y="1734480"/>
                  </a:lnTo>
                  <a:lnTo>
                    <a:pt x="11190191" y="1734480"/>
                  </a:lnTo>
                  <a:lnTo>
                    <a:pt x="11190191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7500592" y="952174"/>
              <a:ext cx="17093112" cy="782306"/>
              <a:chOff x="0" y="0"/>
              <a:chExt cx="2959900" cy="13546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959900" cy="135467"/>
              </a:xfrm>
              <a:custGeom>
                <a:avLst/>
                <a:gdLst/>
                <a:ahLst/>
                <a:cxnLst/>
                <a:rect r="r" b="b" t="t" l="l"/>
                <a:pathLst>
                  <a:path h="135467" w="2959900">
                    <a:moveTo>
                      <a:pt x="0" y="0"/>
                    </a:moveTo>
                    <a:lnTo>
                      <a:pt x="2959900" y="0"/>
                    </a:lnTo>
                    <a:lnTo>
                      <a:pt x="2959900" y="135467"/>
                    </a:lnTo>
                    <a:lnTo>
                      <a:pt x="0" y="135467"/>
                    </a:lnTo>
                    <a:close/>
                  </a:path>
                </a:pathLst>
              </a:custGeom>
              <a:solidFill>
                <a:srgbClr val="0A883E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2959900" cy="1640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8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-10800000">
            <a:off x="-78639" y="0"/>
            <a:ext cx="18445279" cy="1300860"/>
            <a:chOff x="0" y="0"/>
            <a:chExt cx="24593705" cy="1734480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0"/>
              <a:ext cx="11190191" cy="1734480"/>
            </a:xfrm>
            <a:custGeom>
              <a:avLst/>
              <a:gdLst/>
              <a:ahLst/>
              <a:cxnLst/>
              <a:rect r="r" b="b" t="t" l="l"/>
              <a:pathLst>
                <a:path h="1734480" w="11190191">
                  <a:moveTo>
                    <a:pt x="11190191" y="0"/>
                  </a:moveTo>
                  <a:lnTo>
                    <a:pt x="0" y="0"/>
                  </a:lnTo>
                  <a:lnTo>
                    <a:pt x="0" y="1734480"/>
                  </a:lnTo>
                  <a:lnTo>
                    <a:pt x="11190191" y="1734480"/>
                  </a:lnTo>
                  <a:lnTo>
                    <a:pt x="11190191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7500592" y="952174"/>
              <a:ext cx="17093112" cy="782306"/>
              <a:chOff x="0" y="0"/>
              <a:chExt cx="2959900" cy="13546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959900" cy="135467"/>
              </a:xfrm>
              <a:custGeom>
                <a:avLst/>
                <a:gdLst/>
                <a:ahLst/>
                <a:cxnLst/>
                <a:rect r="r" b="b" t="t" l="l"/>
                <a:pathLst>
                  <a:path h="135467" w="2959900">
                    <a:moveTo>
                      <a:pt x="0" y="0"/>
                    </a:moveTo>
                    <a:lnTo>
                      <a:pt x="2959900" y="0"/>
                    </a:lnTo>
                    <a:lnTo>
                      <a:pt x="2959900" y="135467"/>
                    </a:lnTo>
                    <a:lnTo>
                      <a:pt x="0" y="135467"/>
                    </a:lnTo>
                    <a:close/>
                  </a:path>
                </a:pathLst>
              </a:custGeom>
              <a:solidFill>
                <a:srgbClr val="0A883E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2959900" cy="1640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8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35424"/>
            <a:ext cx="9751698" cy="271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924"/>
                </a:solidFill>
                <a:latin typeface="Nunito Sans Expanded Heavy"/>
                <a:ea typeface="Nunito Sans Expanded Heavy"/>
                <a:cs typeface="Nunito Sans Expanded Heavy"/>
                <a:sym typeface="Nunito Sans Expanded Heavy"/>
              </a:rPr>
              <a:t>OUR COMPREHENSIVE SOLUTIONS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327945"/>
            <a:ext cx="10136531" cy="72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1999" strike="noStrike" u="none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Solutions provide end-to-end support, from consulting to maintenance, ensuring efficient and sustainable energy systems for every client.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203814"/>
            <a:ext cx="10136531" cy="114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strike="noStrike" u="non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Energy consulting: Tailored strategies for businesses.</a:t>
            </a:r>
          </a:p>
          <a:p>
            <a:pPr algn="l" marL="431801" indent="-215900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strike="noStrike" u="non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Installation services: End-to-end project management.</a:t>
            </a:r>
          </a:p>
          <a:p>
            <a:pPr algn="l" marL="431801" indent="-215900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strike="noStrike" u="non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Maintenance and monitoring: Ensuring optimal performance.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212488" y="0"/>
            <a:ext cx="5075512" cy="5143500"/>
            <a:chOff x="0" y="0"/>
            <a:chExt cx="786330" cy="7968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86330" cy="796863"/>
            </a:xfrm>
            <a:custGeom>
              <a:avLst/>
              <a:gdLst/>
              <a:ahLst/>
              <a:cxnLst/>
              <a:rect r="r" b="b" t="t" l="l"/>
              <a:pathLst>
                <a:path h="796863" w="786330">
                  <a:moveTo>
                    <a:pt x="0" y="0"/>
                  </a:moveTo>
                  <a:lnTo>
                    <a:pt x="786330" y="0"/>
                  </a:lnTo>
                  <a:lnTo>
                    <a:pt x="786330" y="796863"/>
                  </a:lnTo>
                  <a:lnTo>
                    <a:pt x="0" y="796863"/>
                  </a:lnTo>
                  <a:close/>
                </a:path>
              </a:pathLst>
            </a:custGeom>
            <a:blipFill>
              <a:blip r:embed="rId2"/>
              <a:stretch>
                <a:fillRect l="-26052" t="0" r="-2605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212488" y="5143500"/>
            <a:ext cx="5075512" cy="5143500"/>
            <a:chOff x="0" y="0"/>
            <a:chExt cx="786330" cy="7968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86330" cy="796863"/>
            </a:xfrm>
            <a:custGeom>
              <a:avLst/>
              <a:gdLst/>
              <a:ahLst/>
              <a:cxnLst/>
              <a:rect r="r" b="b" t="t" l="l"/>
              <a:pathLst>
                <a:path h="796863" w="786330">
                  <a:moveTo>
                    <a:pt x="0" y="0"/>
                  </a:moveTo>
                  <a:lnTo>
                    <a:pt x="786330" y="0"/>
                  </a:lnTo>
                  <a:lnTo>
                    <a:pt x="786330" y="796863"/>
                  </a:lnTo>
                  <a:lnTo>
                    <a:pt x="0" y="796863"/>
                  </a:lnTo>
                  <a:close/>
                </a:path>
              </a:pathLst>
            </a:custGeom>
            <a:blipFill>
              <a:blip r:embed="rId3"/>
              <a:stretch>
                <a:fillRect l="-25767" t="0" r="-25767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5400000">
            <a:off x="7035077" y="4519404"/>
            <a:ext cx="10696815" cy="1658006"/>
          </a:xfrm>
          <a:custGeom>
            <a:avLst/>
            <a:gdLst/>
            <a:ahLst/>
            <a:cxnLst/>
            <a:rect r="r" b="b" t="t" l="l"/>
            <a:pathLst>
              <a:path h="1658006" w="10696815">
                <a:moveTo>
                  <a:pt x="0" y="0"/>
                </a:moveTo>
                <a:lnTo>
                  <a:pt x="10696815" y="0"/>
                </a:lnTo>
                <a:lnTo>
                  <a:pt x="10696815" y="1658007"/>
                </a:lnTo>
                <a:lnTo>
                  <a:pt x="0" y="1658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5411" y="5818529"/>
            <a:ext cx="4880675" cy="3082694"/>
            <a:chOff x="0" y="0"/>
            <a:chExt cx="1285445" cy="811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5445" cy="811903"/>
            </a:xfrm>
            <a:custGeom>
              <a:avLst/>
              <a:gdLst/>
              <a:ahLst/>
              <a:cxnLst/>
              <a:rect r="r" b="b" t="t" l="l"/>
              <a:pathLst>
                <a:path h="811903" w="1285445">
                  <a:moveTo>
                    <a:pt x="0" y="0"/>
                  </a:moveTo>
                  <a:lnTo>
                    <a:pt x="1285445" y="0"/>
                  </a:lnTo>
                  <a:lnTo>
                    <a:pt x="1285445" y="811903"/>
                  </a:lnTo>
                  <a:lnTo>
                    <a:pt x="0" y="811903"/>
                  </a:lnTo>
                  <a:close/>
                </a:path>
              </a:pathLst>
            </a:custGeom>
            <a:solidFill>
              <a:srgbClr val="00592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85445" cy="869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84151" y="8221207"/>
            <a:ext cx="365788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Energy Audit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261832" y="5818529"/>
            <a:ext cx="4880675" cy="3082694"/>
            <a:chOff x="0" y="0"/>
            <a:chExt cx="1285445" cy="8119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5445" cy="811903"/>
            </a:xfrm>
            <a:custGeom>
              <a:avLst/>
              <a:gdLst/>
              <a:ahLst/>
              <a:cxnLst/>
              <a:rect r="r" b="b" t="t" l="l"/>
              <a:pathLst>
                <a:path h="811903" w="1285445">
                  <a:moveTo>
                    <a:pt x="0" y="0"/>
                  </a:moveTo>
                  <a:lnTo>
                    <a:pt x="1285445" y="0"/>
                  </a:lnTo>
                  <a:lnTo>
                    <a:pt x="1285445" y="811903"/>
                  </a:lnTo>
                  <a:lnTo>
                    <a:pt x="0" y="811903"/>
                  </a:lnTo>
                  <a:close/>
                </a:path>
              </a:pathLst>
            </a:custGeom>
            <a:solidFill>
              <a:srgbClr val="0059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85445" cy="869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497413" y="8221207"/>
            <a:ext cx="2668029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$1,500 per site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711863" y="5818529"/>
            <a:ext cx="4880675" cy="3082694"/>
            <a:chOff x="0" y="0"/>
            <a:chExt cx="1285445" cy="8119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5445" cy="811903"/>
            </a:xfrm>
            <a:custGeom>
              <a:avLst/>
              <a:gdLst/>
              <a:ahLst/>
              <a:cxnLst/>
              <a:rect r="r" b="b" t="t" l="l"/>
              <a:pathLst>
                <a:path h="811903" w="1285445">
                  <a:moveTo>
                    <a:pt x="0" y="0"/>
                  </a:moveTo>
                  <a:lnTo>
                    <a:pt x="1285445" y="0"/>
                  </a:lnTo>
                  <a:lnTo>
                    <a:pt x="1285445" y="811903"/>
                  </a:lnTo>
                  <a:lnTo>
                    <a:pt x="0" y="811903"/>
                  </a:lnTo>
                  <a:close/>
                </a:path>
              </a:pathLst>
            </a:custGeom>
            <a:solidFill>
              <a:srgbClr val="00592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285445" cy="869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366420" y="5225880"/>
            <a:ext cx="3182006" cy="1185297"/>
          </a:xfrm>
          <a:custGeom>
            <a:avLst/>
            <a:gdLst/>
            <a:ahLst/>
            <a:cxnLst/>
            <a:rect r="r" b="b" t="t" l="l"/>
            <a:pathLst>
              <a:path h="1185297" w="3182006">
                <a:moveTo>
                  <a:pt x="0" y="0"/>
                </a:moveTo>
                <a:lnTo>
                  <a:pt x="3182006" y="0"/>
                </a:lnTo>
                <a:lnTo>
                  <a:pt x="3182006" y="1185297"/>
                </a:lnTo>
                <a:lnTo>
                  <a:pt x="0" y="1185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19967" y="5225880"/>
            <a:ext cx="3182006" cy="1185297"/>
          </a:xfrm>
          <a:custGeom>
            <a:avLst/>
            <a:gdLst/>
            <a:ahLst/>
            <a:cxnLst/>
            <a:rect r="r" b="b" t="t" l="l"/>
            <a:pathLst>
              <a:path h="1185297" w="3182006">
                <a:moveTo>
                  <a:pt x="0" y="0"/>
                </a:moveTo>
                <a:lnTo>
                  <a:pt x="3182006" y="0"/>
                </a:lnTo>
                <a:lnTo>
                  <a:pt x="3182006" y="1185297"/>
                </a:lnTo>
                <a:lnTo>
                  <a:pt x="0" y="1185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916388" y="5225880"/>
            <a:ext cx="3182006" cy="1185297"/>
          </a:xfrm>
          <a:custGeom>
            <a:avLst/>
            <a:gdLst/>
            <a:ahLst/>
            <a:cxnLst/>
            <a:rect r="r" b="b" t="t" l="l"/>
            <a:pathLst>
              <a:path h="1185297" w="3182006">
                <a:moveTo>
                  <a:pt x="0" y="0"/>
                </a:moveTo>
                <a:lnTo>
                  <a:pt x="3182006" y="0"/>
                </a:lnTo>
                <a:lnTo>
                  <a:pt x="3182006" y="1185297"/>
                </a:lnTo>
                <a:lnTo>
                  <a:pt x="0" y="1185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497413" y="5589698"/>
            <a:ext cx="2204756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13094" y="1385777"/>
            <a:ext cx="11661813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924"/>
                </a:solidFill>
                <a:latin typeface="Nunito Sans Expanded Heavy"/>
                <a:ea typeface="Nunito Sans Expanded Heavy"/>
                <a:cs typeface="Nunito Sans Expanded Heavy"/>
                <a:sym typeface="Nunito Sans Expanded Heavy"/>
              </a:rPr>
              <a:t>AFFORDABLE GREEN ENERGY PACKAGES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33026" y="3616800"/>
            <a:ext cx="11421948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Packages are designed to meet diverse needs, offering cost-effective solutions without compromising on quality or sustainability.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99088" y="5589698"/>
            <a:ext cx="2106660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Service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4151" y="6874820"/>
            <a:ext cx="365788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Solar Panel Installation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84151" y="7548014"/>
            <a:ext cx="365788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Wind Turbine Setup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97413" y="6874820"/>
            <a:ext cx="2668029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$10,000 per system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97413" y="7548014"/>
            <a:ext cx="2668029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$25,000 per unit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53075" y="6874820"/>
            <a:ext cx="443257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 setup for homes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953075" y="7548014"/>
            <a:ext cx="443257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Small-scale wind solutions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53075" y="5589698"/>
            <a:ext cx="2216289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953075" y="8221207"/>
            <a:ext cx="443257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Comprehensive efficiency review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-157279" y="9258300"/>
            <a:ext cx="18445279" cy="1300860"/>
            <a:chOff x="0" y="0"/>
            <a:chExt cx="24593705" cy="1734480"/>
          </a:xfrm>
        </p:grpSpPr>
        <p:sp>
          <p:nvSpPr>
            <p:cNvPr name="Freeform 29" id="29"/>
            <p:cNvSpPr/>
            <p:nvPr/>
          </p:nvSpPr>
          <p:spPr>
            <a:xfrm flipH="true" flipV="false" rot="0">
              <a:off x="0" y="0"/>
              <a:ext cx="11190191" cy="1734480"/>
            </a:xfrm>
            <a:custGeom>
              <a:avLst/>
              <a:gdLst/>
              <a:ahLst/>
              <a:cxnLst/>
              <a:rect r="r" b="b" t="t" l="l"/>
              <a:pathLst>
                <a:path h="1734480" w="11190191">
                  <a:moveTo>
                    <a:pt x="11190191" y="0"/>
                  </a:moveTo>
                  <a:lnTo>
                    <a:pt x="0" y="0"/>
                  </a:lnTo>
                  <a:lnTo>
                    <a:pt x="0" y="1734480"/>
                  </a:lnTo>
                  <a:lnTo>
                    <a:pt x="11190191" y="1734480"/>
                  </a:lnTo>
                  <a:lnTo>
                    <a:pt x="11190191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0" id="30"/>
            <p:cNvGrpSpPr/>
            <p:nvPr/>
          </p:nvGrpSpPr>
          <p:grpSpPr>
            <a:xfrm rot="0">
              <a:off x="7500592" y="952174"/>
              <a:ext cx="17093112" cy="782306"/>
              <a:chOff x="0" y="0"/>
              <a:chExt cx="2959900" cy="135467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2959900" cy="135467"/>
              </a:xfrm>
              <a:custGeom>
                <a:avLst/>
                <a:gdLst/>
                <a:ahLst/>
                <a:cxnLst/>
                <a:rect r="r" b="b" t="t" l="l"/>
                <a:pathLst>
                  <a:path h="135467" w="2959900">
                    <a:moveTo>
                      <a:pt x="0" y="0"/>
                    </a:moveTo>
                    <a:lnTo>
                      <a:pt x="2959900" y="0"/>
                    </a:lnTo>
                    <a:lnTo>
                      <a:pt x="2959900" y="135467"/>
                    </a:lnTo>
                    <a:lnTo>
                      <a:pt x="0" y="135467"/>
                    </a:lnTo>
                    <a:close/>
                  </a:path>
                </a:pathLst>
              </a:custGeom>
              <a:solidFill>
                <a:srgbClr val="0A883E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28575"/>
                <a:ext cx="2959900" cy="1640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8"/>
                  </a:lnSpc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-10800000">
            <a:off x="-78639" y="-267508"/>
            <a:ext cx="18445279" cy="1300860"/>
            <a:chOff x="0" y="0"/>
            <a:chExt cx="24593705" cy="1734480"/>
          </a:xfrm>
        </p:grpSpPr>
        <p:sp>
          <p:nvSpPr>
            <p:cNvPr name="Freeform 34" id="34"/>
            <p:cNvSpPr/>
            <p:nvPr/>
          </p:nvSpPr>
          <p:spPr>
            <a:xfrm flipH="true" flipV="false" rot="0">
              <a:off x="0" y="0"/>
              <a:ext cx="11190191" cy="1734480"/>
            </a:xfrm>
            <a:custGeom>
              <a:avLst/>
              <a:gdLst/>
              <a:ahLst/>
              <a:cxnLst/>
              <a:rect r="r" b="b" t="t" l="l"/>
              <a:pathLst>
                <a:path h="1734480" w="11190191">
                  <a:moveTo>
                    <a:pt x="11190191" y="0"/>
                  </a:moveTo>
                  <a:lnTo>
                    <a:pt x="0" y="0"/>
                  </a:lnTo>
                  <a:lnTo>
                    <a:pt x="0" y="1734480"/>
                  </a:lnTo>
                  <a:lnTo>
                    <a:pt x="11190191" y="1734480"/>
                  </a:lnTo>
                  <a:lnTo>
                    <a:pt x="11190191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5" id="35"/>
            <p:cNvGrpSpPr/>
            <p:nvPr/>
          </p:nvGrpSpPr>
          <p:grpSpPr>
            <a:xfrm rot="0">
              <a:off x="7500592" y="952174"/>
              <a:ext cx="17093112" cy="782306"/>
              <a:chOff x="0" y="0"/>
              <a:chExt cx="2959900" cy="135467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2959900" cy="135467"/>
              </a:xfrm>
              <a:custGeom>
                <a:avLst/>
                <a:gdLst/>
                <a:ahLst/>
                <a:cxnLst/>
                <a:rect r="r" b="b" t="t" l="l"/>
                <a:pathLst>
                  <a:path h="135467" w="2959900">
                    <a:moveTo>
                      <a:pt x="0" y="0"/>
                    </a:moveTo>
                    <a:lnTo>
                      <a:pt x="2959900" y="0"/>
                    </a:lnTo>
                    <a:lnTo>
                      <a:pt x="2959900" y="135467"/>
                    </a:lnTo>
                    <a:lnTo>
                      <a:pt x="0" y="135467"/>
                    </a:lnTo>
                    <a:close/>
                  </a:path>
                </a:pathLst>
              </a:custGeom>
              <a:solidFill>
                <a:srgbClr val="0A883E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28575"/>
                <a:ext cx="2959900" cy="1640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8"/>
                  </a:lnSpc>
                </a:p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DAGvGdkdRN8</dc:identifier>
  <dcterms:modified xsi:type="dcterms:W3CDTF">2011-08-01T06:04:30Z</dcterms:modified>
  <cp:revision>1</cp:revision>
  <dc:title>Professional Green Energy Business Presentation</dc:title>
</cp:coreProperties>
</file>